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578B21F-5559-4BA7-A872-CE208833274E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58C85F9-01E8-4B77-8EDC-805F86E8578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Jak jsme pracovali na naší zahrádce 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odzim 2019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956376" cy="59672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740352" cy="58052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29970" y="1102178"/>
            <a:ext cx="6156175" cy="461713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24128" y="83671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Ještě všechno musíme uklidit.</a:t>
            </a:r>
            <a:endParaRPr lang="cs-CZ" dirty="0"/>
          </a:p>
        </p:txBody>
      </p:sp>
      <p:pic>
        <p:nvPicPr>
          <p:cNvPr id="4" name="Obrázek 3" descr="IMG_0038.JPG"/>
          <p:cNvPicPr>
            <a:picLocks noChangeAspect="1"/>
          </p:cNvPicPr>
          <p:nvPr/>
        </p:nvPicPr>
        <p:blipFill>
          <a:blip r:embed="rId3" cstate="print"/>
          <a:srcRect l="7875" t="9701" r="7076" b="6300"/>
          <a:stretch>
            <a:fillRect/>
          </a:stretch>
        </p:blipFill>
        <p:spPr>
          <a:xfrm rot="5400000">
            <a:off x="4687212" y="2104054"/>
            <a:ext cx="4666118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244408" cy="61833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52536" y="1268760"/>
            <a:ext cx="5760640" cy="4320480"/>
          </a:xfrm>
          <a:prstGeom prst="rect">
            <a:avLst/>
          </a:prstGeom>
        </p:spPr>
      </p:pic>
      <p:pic>
        <p:nvPicPr>
          <p:cNvPr id="3" name="Obrázek 2" descr="IMG_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40842" y="1283894"/>
            <a:ext cx="5305644" cy="39792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94118" y="1238334"/>
            <a:ext cx="6093296" cy="45699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508104" y="76470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Ivetka</a:t>
            </a:r>
            <a:r>
              <a:rPr lang="cs-CZ" dirty="0" smtClean="0"/>
              <a:t> s Amálkou sázejí divizny.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06282" y="1022310"/>
            <a:ext cx="6093296" cy="45699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69269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Přesazujeme </a:t>
            </a:r>
          </a:p>
          <a:p>
            <a:r>
              <a:rPr lang="cs-CZ" dirty="0" smtClean="0"/>
              <a:t>oregano = dobromysl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31982" y="1060174"/>
            <a:ext cx="6396203" cy="479715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80112" y="54868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Děláme cestičky = nejprve vyházet, podsypat a poskládat dřevěná kola.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244408" cy="61833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81998" y="994166"/>
            <a:ext cx="6444208" cy="483315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436096" y="4766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Přesazujeme mátu.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75998" y="988165"/>
            <a:ext cx="6396203" cy="4797152"/>
          </a:xfrm>
          <a:prstGeom prst="rect">
            <a:avLst/>
          </a:prstGeom>
        </p:spPr>
      </p:pic>
      <p:pic>
        <p:nvPicPr>
          <p:cNvPr id="3" name="Obrázek 2" descr="IMG_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59932" y="1340260"/>
            <a:ext cx="5472608" cy="410445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</TotalTime>
  <Words>38</Words>
  <Application>Microsoft Office PowerPoint</Application>
  <PresentationFormat>Předvádění na obrazovce (4:3)</PresentationFormat>
  <Paragraphs>8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Cesta</vt:lpstr>
      <vt:lpstr>Jak jsme pracovali na naší zahrádce 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jsme pracovali na naší zahrádce</dc:title>
  <dc:creator>User</dc:creator>
  <cp:lastModifiedBy>User</cp:lastModifiedBy>
  <cp:revision>2</cp:revision>
  <dcterms:created xsi:type="dcterms:W3CDTF">2019-10-10T12:07:40Z</dcterms:created>
  <dcterms:modified xsi:type="dcterms:W3CDTF">2019-10-10T12:27:34Z</dcterms:modified>
</cp:coreProperties>
</file>